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48" y="-1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0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7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0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6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6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5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9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4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D282-43D0-4545-B5E5-720011C2A24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906E2-E150-44D7-B9CE-962C9F64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8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Radni\Posao_ba\2016\PNG\Prezentacija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2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38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Radni\Posao_ba\2016\PNG\Prezentacija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2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2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Radni\Posao_ba\2016\PNG\Prezentacija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7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Radni\Posao_ba\2016\PNG\Prezentacija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8"/>
            <a:ext cx="9144000" cy="685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Radni\Posao_ba\2016\PNG\Prezentacija_Artboard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2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14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:\Radni\Posao_ba\2016\PNG\Prezentacija_Artboard 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59"/>
            <a:ext cx="9144000" cy="685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68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D:\Radni\Posao_ba\2016\PNG\Prezentacija_Artboard 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8"/>
            <a:ext cx="9144000" cy="685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6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D:\Radni\Posao_ba\2016\PNG\Prezentacija_Artboard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48" y="0"/>
            <a:ext cx="9167648" cy="687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1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D:\Radni\Posao_ba\2016\PNG\Prezentacija_Artboard 8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6" y="0"/>
            <a:ext cx="9235966" cy="692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49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</cp:revision>
  <dcterms:created xsi:type="dcterms:W3CDTF">2016-03-07T13:07:29Z</dcterms:created>
  <dcterms:modified xsi:type="dcterms:W3CDTF">2016-03-08T09:38:41Z</dcterms:modified>
</cp:coreProperties>
</file>